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D87"/>
    <a:srgbClr val="B48500"/>
    <a:srgbClr val="B082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0" y="12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28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319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566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505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744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20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331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957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8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345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799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DD00B-9178-4640-A544-C08C902F51BC}" type="datetimeFigureOut">
              <a:rPr lang="hu-HU" smtClean="0"/>
              <a:t>2019.05.02.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1642-1A1A-4F89-9359-03A7127E439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315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ábláza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051210"/>
              </p:ext>
            </p:extLst>
          </p:nvPr>
        </p:nvGraphicFramePr>
        <p:xfrm>
          <a:off x="890829" y="5547865"/>
          <a:ext cx="8998607" cy="132397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76046">
                  <a:extLst>
                    <a:ext uri="{9D8B030D-6E8A-4147-A177-3AD203B41FA5}">
                      <a16:colId xmlns:a16="http://schemas.microsoft.com/office/drawing/2014/main" val="3054802279"/>
                    </a:ext>
                  </a:extLst>
                </a:gridCol>
                <a:gridCol w="2717058">
                  <a:extLst>
                    <a:ext uri="{9D8B030D-6E8A-4147-A177-3AD203B41FA5}">
                      <a16:colId xmlns:a16="http://schemas.microsoft.com/office/drawing/2014/main" val="530465054"/>
                    </a:ext>
                  </a:extLst>
                </a:gridCol>
                <a:gridCol w="1609363">
                  <a:extLst>
                    <a:ext uri="{9D8B030D-6E8A-4147-A177-3AD203B41FA5}">
                      <a16:colId xmlns:a16="http://schemas.microsoft.com/office/drawing/2014/main" val="642419631"/>
                    </a:ext>
                  </a:extLst>
                </a:gridCol>
                <a:gridCol w="3607904">
                  <a:extLst>
                    <a:ext uri="{9D8B030D-6E8A-4147-A177-3AD203B41FA5}">
                      <a16:colId xmlns:a16="http://schemas.microsoft.com/office/drawing/2014/main" val="2886679246"/>
                    </a:ext>
                  </a:extLst>
                </a:gridCol>
                <a:gridCol w="288236">
                  <a:extLst>
                    <a:ext uri="{9D8B030D-6E8A-4147-A177-3AD203B41FA5}">
                      <a16:colId xmlns:a16="http://schemas.microsoft.com/office/drawing/2014/main" val="884461142"/>
                    </a:ext>
                  </a:extLst>
                </a:gridCol>
              </a:tblGrid>
              <a:tr h="1323975">
                <a:tc>
                  <a:txBody>
                    <a:bodyPr/>
                    <a:lstStyle/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spc="200" dirty="0">
                          <a:effectLst/>
                        </a:rPr>
                        <a:t> </a:t>
                      </a:r>
                      <a:endParaRPr lang="hu-H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spc="200" dirty="0" smtClean="0">
                        <a:effectLst/>
                      </a:endParaRPr>
                    </a:p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spc="200" dirty="0" smtClean="0">
                        <a:effectLst/>
                      </a:endParaRPr>
                    </a:p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spc="200" dirty="0" smtClean="0">
                          <a:effectLst/>
                        </a:rPr>
                        <a:t>_____________________</a:t>
                      </a:r>
                      <a:endParaRPr lang="hu-HU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spc="200" dirty="0">
                          <a:effectLst/>
                        </a:rPr>
                        <a:t> </a:t>
                      </a:r>
                      <a:endParaRPr lang="hu-HU" sz="1100" dirty="0">
                        <a:solidFill>
                          <a:srgbClr val="B082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spc="200" dirty="0" smtClean="0">
                        <a:effectLst/>
                      </a:endParaRPr>
                    </a:p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spc="200" dirty="0" smtClean="0">
                        <a:effectLst/>
                      </a:endParaRPr>
                    </a:p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spc="200" dirty="0" smtClean="0">
                          <a:effectLst/>
                        </a:rPr>
                        <a:t>______________________</a:t>
                      </a:r>
                      <a:endParaRPr lang="hu-HU" sz="1100" dirty="0" smtClean="0">
                        <a:effectLst/>
                      </a:endParaRPr>
                    </a:p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spc="200" dirty="0">
                          <a:effectLst/>
                        </a:rPr>
                        <a:t> </a:t>
                      </a:r>
                      <a:endParaRPr lang="hu-HU" sz="1100" dirty="0">
                        <a:solidFill>
                          <a:srgbClr val="B082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190602"/>
                  </a:ext>
                </a:extLst>
              </a:tr>
            </a:tbl>
          </a:graphicData>
        </a:graphic>
      </p:graphicFrame>
      <p:pic>
        <p:nvPicPr>
          <p:cNvPr id="33" name="Kép 3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16625" y="5807933"/>
            <a:ext cx="1663200" cy="1602000"/>
          </a:xfrm>
          <a:prstGeom prst="rect">
            <a:avLst/>
          </a:prstGeom>
        </p:spPr>
      </p:pic>
      <p:sp>
        <p:nvSpPr>
          <p:cNvPr id="26" name="Téglalap 25"/>
          <p:cNvSpPr/>
          <p:nvPr/>
        </p:nvSpPr>
        <p:spPr>
          <a:xfrm>
            <a:off x="0" y="4925849"/>
            <a:ext cx="10602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Budapest, 2019. május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11.</a:t>
            </a:r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4" y="5742715"/>
            <a:ext cx="1662913" cy="1602000"/>
          </a:xfrm>
          <a:prstGeom prst="rect">
            <a:avLst/>
          </a:prstGeom>
        </p:spPr>
      </p:pic>
      <p:pic>
        <p:nvPicPr>
          <p:cNvPr id="19" name="Picture 4" descr="http://dotnet.ondev.com/ft63/content/sections/certificates/upload/krogarnase/middle_part.png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620" y="282846"/>
            <a:ext cx="7861300" cy="1505808"/>
          </a:xfrm>
          <a:prstGeom prst="rect">
            <a:avLst/>
          </a:prstGeom>
          <a:noFill/>
          <a:extLst/>
        </p:spPr>
      </p:pic>
      <p:sp>
        <p:nvSpPr>
          <p:cNvPr id="20" name="Téglalap 19"/>
          <p:cNvSpPr/>
          <p:nvPr/>
        </p:nvSpPr>
        <p:spPr>
          <a:xfrm>
            <a:off x="-1" y="861026"/>
            <a:ext cx="10691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dirty="0" smtClean="0">
                <a:solidFill>
                  <a:srgbClr val="EACD87"/>
                </a:solidFill>
                <a:latin typeface="Cambria" panose="02040503050406030204" pitchFamily="18" charset="0"/>
              </a:rPr>
              <a:t>KÖZLEKEDÉSI KULTÚRÁNK ÉRTÉKEI 2019.</a:t>
            </a:r>
            <a:endParaRPr lang="hu-HU" sz="2400" dirty="0">
              <a:solidFill>
                <a:srgbClr val="EACD87"/>
              </a:solidFill>
              <a:latin typeface="Cambria" panose="02040503050406030204" pitchFamily="18" charset="0"/>
            </a:endParaRPr>
          </a:p>
        </p:txBody>
      </p:sp>
      <p:pic>
        <p:nvPicPr>
          <p:cNvPr id="21" name="Kép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0430" y="5742715"/>
            <a:ext cx="1499064" cy="137021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180649" y="2133599"/>
            <a:ext cx="81986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KÖSZÖNŐ OKLEVÉL</a:t>
            </a:r>
          </a:p>
          <a:p>
            <a:pPr algn="ctr"/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Az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„A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Közlekedési Kultúra </a:t>
            </a: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Napja” </a:t>
            </a:r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keretében végzett áldozatos munkájáért, amellyel hozzájárult az esemény sikeréhez, és a kulturált és biztonságos közlekedés megvalósulásához</a:t>
            </a:r>
          </a:p>
          <a:p>
            <a:pPr algn="ctr"/>
            <a:r>
              <a:rPr lang="hu-HU" sz="2400" dirty="0" smtClean="0">
                <a:solidFill>
                  <a:srgbClr val="EACD87"/>
                </a:solidFill>
                <a:latin typeface="Cambria" panose="02040503050406030204" pitchFamily="18" charset="0"/>
              </a:rPr>
              <a:t/>
            </a:r>
            <a:br>
              <a:rPr lang="hu-HU" sz="2400" dirty="0" smtClean="0">
                <a:solidFill>
                  <a:srgbClr val="EACD87"/>
                </a:solidFill>
                <a:latin typeface="Cambria" panose="02040503050406030204" pitchFamily="18" charset="0"/>
              </a:rPr>
            </a:br>
            <a:r>
              <a:rPr lang="hu-H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………….…………………………………….……………………………..</a:t>
            </a:r>
            <a:endParaRPr lang="hu-HU" sz="16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hu-H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részére</a:t>
            </a:r>
          </a:p>
        </p:txBody>
      </p:sp>
    </p:spTree>
    <p:extLst>
      <p:ext uri="{BB962C8B-B14F-4D97-AF65-F5344CB8AC3E}">
        <p14:creationId xmlns:p14="http://schemas.microsoft.com/office/powerpoint/2010/main" val="28327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41</Words>
  <Application>Microsoft Office PowerPoint</Application>
  <PresentationFormat>Egyéni</PresentationFormat>
  <Paragraphs>16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Magda Attila</dc:creator>
  <cp:lastModifiedBy>Orsi</cp:lastModifiedBy>
  <cp:revision>48</cp:revision>
  <cp:lastPrinted>2018-05-08T10:59:27Z</cp:lastPrinted>
  <dcterms:created xsi:type="dcterms:W3CDTF">2018-05-07T08:54:22Z</dcterms:created>
  <dcterms:modified xsi:type="dcterms:W3CDTF">2019-05-02T12:18:55Z</dcterms:modified>
</cp:coreProperties>
</file>